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4" r:id="rId2"/>
    <p:sldId id="265" r:id="rId3"/>
    <p:sldId id="266" r:id="rId4"/>
    <p:sldId id="267" r:id="rId5"/>
    <p:sldId id="268" r:id="rId6"/>
    <p:sldId id="269" r:id="rId7"/>
  </p:sldIdLst>
  <p:sldSz cx="38015863" cy="21383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68" autoAdjust="0"/>
    <p:restoredTop sz="94660"/>
  </p:normalViewPr>
  <p:slideViewPr>
    <p:cSldViewPr snapToGrid="0">
      <p:cViewPr varScale="1">
        <p:scale>
          <a:sx n="22" d="100"/>
          <a:sy n="22" d="100"/>
        </p:scale>
        <p:origin x="10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751983" y="3499590"/>
            <a:ext cx="28511897" cy="7444669"/>
          </a:xfrm>
        </p:spPr>
        <p:txBody>
          <a:bodyPr anchor="b"/>
          <a:lstStyle>
            <a:lvl1pPr algn="ctr">
              <a:defRPr sz="18709"/>
            </a:lvl1pPr>
          </a:lstStyle>
          <a:p>
            <a:r>
              <a:rPr lang="pt-BR"/>
              <a:t>Clique para editar o título Mestre</a:t>
            </a:r>
            <a:endParaRPr lang="en-US" dirty="0"/>
          </a:p>
        </p:txBody>
      </p:sp>
      <p:sp>
        <p:nvSpPr>
          <p:cNvPr id="3" name="Subtitle 2"/>
          <p:cNvSpPr>
            <a:spLocks noGrp="1"/>
          </p:cNvSpPr>
          <p:nvPr>
            <p:ph type="subTitle" idx="1"/>
          </p:nvPr>
        </p:nvSpPr>
        <p:spPr>
          <a:xfrm>
            <a:off x="4751983" y="11231355"/>
            <a:ext cx="28511897" cy="5162758"/>
          </a:xfrm>
        </p:spPr>
        <p:txBody>
          <a:bodyPr/>
          <a:lstStyle>
            <a:lvl1pPr marL="0" indent="0" algn="ctr">
              <a:buNone/>
              <a:defRPr sz="7483"/>
            </a:lvl1pPr>
            <a:lvl2pPr marL="1425595" indent="0" algn="ctr">
              <a:buNone/>
              <a:defRPr sz="6236"/>
            </a:lvl2pPr>
            <a:lvl3pPr marL="2851191" indent="0" algn="ctr">
              <a:buNone/>
              <a:defRPr sz="5613"/>
            </a:lvl3pPr>
            <a:lvl4pPr marL="4276786" indent="0" algn="ctr">
              <a:buNone/>
              <a:defRPr sz="4989"/>
            </a:lvl4pPr>
            <a:lvl5pPr marL="5702381" indent="0" algn="ctr">
              <a:buNone/>
              <a:defRPr sz="4989"/>
            </a:lvl5pPr>
            <a:lvl6pPr marL="7127977" indent="0" algn="ctr">
              <a:buNone/>
              <a:defRPr sz="4989"/>
            </a:lvl6pPr>
            <a:lvl7pPr marL="8553572" indent="0" algn="ctr">
              <a:buNone/>
              <a:defRPr sz="4989"/>
            </a:lvl7pPr>
            <a:lvl8pPr marL="9979167" indent="0" algn="ctr">
              <a:buNone/>
              <a:defRPr sz="4989"/>
            </a:lvl8pPr>
            <a:lvl9pPr marL="11404763" indent="0" algn="ctr">
              <a:buNone/>
              <a:defRPr sz="498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305525E9-F559-4270-B06C-0AD8F3B71CE8}" type="datetimeFigureOut">
              <a:rPr lang="pt-BR" smtClean="0"/>
              <a:t>30/10/2025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2715537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05525E9-F559-4270-B06C-0AD8F3B71CE8}" type="datetimeFigureOut">
              <a:rPr lang="pt-BR" smtClean="0"/>
              <a:t>30/10/2025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204674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205102" y="1138480"/>
            <a:ext cx="8197170" cy="1812163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613591" y="1138480"/>
            <a:ext cx="24116313" cy="18121634"/>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05525E9-F559-4270-B06C-0AD8F3B71CE8}" type="datetimeFigureOut">
              <a:rPr lang="pt-BR" smtClean="0"/>
              <a:t>30/10/2025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2897797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05525E9-F559-4270-B06C-0AD8F3B71CE8}" type="datetimeFigureOut">
              <a:rPr lang="pt-BR" smtClean="0"/>
              <a:t>30/10/2025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658750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93791" y="5331060"/>
            <a:ext cx="32788682" cy="8894992"/>
          </a:xfrm>
        </p:spPr>
        <p:txBody>
          <a:bodyPr anchor="b"/>
          <a:lstStyle>
            <a:lvl1pPr>
              <a:defRPr sz="18709"/>
            </a:lvl1pPr>
          </a:lstStyle>
          <a:p>
            <a:r>
              <a:rPr lang="pt-BR"/>
              <a:t>Clique para editar o título Mestre</a:t>
            </a:r>
            <a:endParaRPr lang="en-US" dirty="0"/>
          </a:p>
        </p:txBody>
      </p:sp>
      <p:sp>
        <p:nvSpPr>
          <p:cNvPr id="3" name="Text Placeholder 2"/>
          <p:cNvSpPr>
            <a:spLocks noGrp="1"/>
          </p:cNvSpPr>
          <p:nvPr>
            <p:ph type="body" idx="1"/>
          </p:nvPr>
        </p:nvSpPr>
        <p:spPr>
          <a:xfrm>
            <a:off x="2593791" y="14310202"/>
            <a:ext cx="32788682" cy="4677666"/>
          </a:xfrm>
        </p:spPr>
        <p:txBody>
          <a:bodyPr/>
          <a:lstStyle>
            <a:lvl1pPr marL="0" indent="0">
              <a:buNone/>
              <a:defRPr sz="7483">
                <a:solidFill>
                  <a:schemeClr val="tx1">
                    <a:tint val="75000"/>
                  </a:schemeClr>
                </a:solidFill>
              </a:defRPr>
            </a:lvl1pPr>
            <a:lvl2pPr marL="1425595" indent="0">
              <a:buNone/>
              <a:defRPr sz="6236">
                <a:solidFill>
                  <a:schemeClr val="tx1">
                    <a:tint val="75000"/>
                  </a:schemeClr>
                </a:solidFill>
              </a:defRPr>
            </a:lvl2pPr>
            <a:lvl3pPr marL="2851191" indent="0">
              <a:buNone/>
              <a:defRPr sz="5613">
                <a:solidFill>
                  <a:schemeClr val="tx1">
                    <a:tint val="75000"/>
                  </a:schemeClr>
                </a:solidFill>
              </a:defRPr>
            </a:lvl3pPr>
            <a:lvl4pPr marL="4276786" indent="0">
              <a:buNone/>
              <a:defRPr sz="4989">
                <a:solidFill>
                  <a:schemeClr val="tx1">
                    <a:tint val="75000"/>
                  </a:schemeClr>
                </a:solidFill>
              </a:defRPr>
            </a:lvl4pPr>
            <a:lvl5pPr marL="5702381" indent="0">
              <a:buNone/>
              <a:defRPr sz="4989">
                <a:solidFill>
                  <a:schemeClr val="tx1">
                    <a:tint val="75000"/>
                  </a:schemeClr>
                </a:solidFill>
              </a:defRPr>
            </a:lvl5pPr>
            <a:lvl6pPr marL="7127977" indent="0">
              <a:buNone/>
              <a:defRPr sz="4989">
                <a:solidFill>
                  <a:schemeClr val="tx1">
                    <a:tint val="75000"/>
                  </a:schemeClr>
                </a:solidFill>
              </a:defRPr>
            </a:lvl6pPr>
            <a:lvl7pPr marL="8553572" indent="0">
              <a:buNone/>
              <a:defRPr sz="4989">
                <a:solidFill>
                  <a:schemeClr val="tx1">
                    <a:tint val="75000"/>
                  </a:schemeClr>
                </a:solidFill>
              </a:defRPr>
            </a:lvl7pPr>
            <a:lvl8pPr marL="9979167" indent="0">
              <a:buNone/>
              <a:defRPr sz="4989">
                <a:solidFill>
                  <a:schemeClr val="tx1">
                    <a:tint val="75000"/>
                  </a:schemeClr>
                </a:solidFill>
              </a:defRPr>
            </a:lvl8pPr>
            <a:lvl9pPr marL="11404763" indent="0">
              <a:buNone/>
              <a:defRPr sz="4989">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05525E9-F559-4270-B06C-0AD8F3B71CE8}" type="datetimeFigureOut">
              <a:rPr lang="pt-BR" smtClean="0"/>
              <a:t>30/10/2025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744037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613590" y="5692400"/>
            <a:ext cx="16156742" cy="13567714"/>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9245531" y="5692400"/>
            <a:ext cx="16156742" cy="13567714"/>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305525E9-F559-4270-B06C-0AD8F3B71CE8}" type="datetimeFigureOut">
              <a:rPr lang="pt-BR" smtClean="0"/>
              <a:t>30/10/2025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2029621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618542" y="1138482"/>
            <a:ext cx="32788682" cy="413317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618544" y="5241960"/>
            <a:ext cx="16082490"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pt-BR"/>
              <a:t>Editar estilos de texto Mestre</a:t>
            </a:r>
          </a:p>
        </p:txBody>
      </p:sp>
      <p:sp>
        <p:nvSpPr>
          <p:cNvPr id="4" name="Content Placeholder 3"/>
          <p:cNvSpPr>
            <a:spLocks noGrp="1"/>
          </p:cNvSpPr>
          <p:nvPr>
            <p:ph sz="half" idx="2"/>
          </p:nvPr>
        </p:nvSpPr>
        <p:spPr>
          <a:xfrm>
            <a:off x="2618544" y="7810963"/>
            <a:ext cx="16082490" cy="1148875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9245531" y="5241960"/>
            <a:ext cx="16161693"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pt-BR"/>
              <a:t>Editar estilos de texto Mestre</a:t>
            </a:r>
          </a:p>
        </p:txBody>
      </p:sp>
      <p:sp>
        <p:nvSpPr>
          <p:cNvPr id="6" name="Content Placeholder 5"/>
          <p:cNvSpPr>
            <a:spLocks noGrp="1"/>
          </p:cNvSpPr>
          <p:nvPr>
            <p:ph sz="quarter" idx="4"/>
          </p:nvPr>
        </p:nvSpPr>
        <p:spPr>
          <a:xfrm>
            <a:off x="19245531" y="7810963"/>
            <a:ext cx="16161693" cy="1148875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305525E9-F559-4270-B06C-0AD8F3B71CE8}" type="datetimeFigureOut">
              <a:rPr lang="pt-BR" smtClean="0"/>
              <a:t>30/10/2025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235125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305525E9-F559-4270-B06C-0AD8F3B71CE8}" type="datetimeFigureOut">
              <a:rPr lang="pt-BR" smtClean="0"/>
              <a:t>30/10/2025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2776483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5525E9-F559-4270-B06C-0AD8F3B71CE8}" type="datetimeFigureOut">
              <a:rPr lang="pt-BR" smtClean="0"/>
              <a:t>30/10/2025</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1360874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618544" y="1425575"/>
            <a:ext cx="12261104" cy="4989513"/>
          </a:xfrm>
        </p:spPr>
        <p:txBody>
          <a:bodyPr anchor="b"/>
          <a:lstStyle>
            <a:lvl1pPr>
              <a:defRPr sz="9978"/>
            </a:lvl1pPr>
          </a:lstStyle>
          <a:p>
            <a:r>
              <a:rPr lang="pt-BR"/>
              <a:t>Clique para editar o título Mestre</a:t>
            </a:r>
            <a:endParaRPr lang="en-US" dirty="0"/>
          </a:p>
        </p:txBody>
      </p:sp>
      <p:sp>
        <p:nvSpPr>
          <p:cNvPr id="3" name="Content Placeholder 2"/>
          <p:cNvSpPr>
            <a:spLocks noGrp="1"/>
          </p:cNvSpPr>
          <p:nvPr>
            <p:ph idx="1"/>
          </p:nvPr>
        </p:nvSpPr>
        <p:spPr>
          <a:xfrm>
            <a:off x="16161693" y="3078847"/>
            <a:ext cx="19245531" cy="15196234"/>
          </a:xfrm>
        </p:spPr>
        <p:txBody>
          <a:bodyPr/>
          <a:lstStyle>
            <a:lvl1pPr>
              <a:defRPr sz="9978"/>
            </a:lvl1pPr>
            <a:lvl2pPr>
              <a:defRPr sz="8731"/>
            </a:lvl2pPr>
            <a:lvl3pPr>
              <a:defRPr sz="7483"/>
            </a:lvl3pPr>
            <a:lvl4pPr>
              <a:defRPr sz="6236"/>
            </a:lvl4pPr>
            <a:lvl5pPr>
              <a:defRPr sz="6236"/>
            </a:lvl5pPr>
            <a:lvl6pPr>
              <a:defRPr sz="6236"/>
            </a:lvl6pPr>
            <a:lvl7pPr>
              <a:defRPr sz="6236"/>
            </a:lvl7pPr>
            <a:lvl8pPr>
              <a:defRPr sz="6236"/>
            </a:lvl8pPr>
            <a:lvl9pPr>
              <a:defRPr sz="6236"/>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618544" y="6415088"/>
            <a:ext cx="1226110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pt-BR"/>
              <a:t>Editar estilos de texto Mestre</a:t>
            </a:r>
          </a:p>
        </p:txBody>
      </p:sp>
      <p:sp>
        <p:nvSpPr>
          <p:cNvPr id="5" name="Date Placeholder 4"/>
          <p:cNvSpPr>
            <a:spLocks noGrp="1"/>
          </p:cNvSpPr>
          <p:nvPr>
            <p:ph type="dt" sz="half" idx="10"/>
          </p:nvPr>
        </p:nvSpPr>
        <p:spPr/>
        <p:txBody>
          <a:bodyPr/>
          <a:lstStyle/>
          <a:p>
            <a:fld id="{305525E9-F559-4270-B06C-0AD8F3B71CE8}" type="datetimeFigureOut">
              <a:rPr lang="pt-BR" smtClean="0"/>
              <a:t>30/10/2025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2483037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618544" y="1425575"/>
            <a:ext cx="12261104" cy="4989513"/>
          </a:xfrm>
        </p:spPr>
        <p:txBody>
          <a:bodyPr anchor="b"/>
          <a:lstStyle>
            <a:lvl1pPr>
              <a:defRPr sz="9978"/>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6161693" y="3078847"/>
            <a:ext cx="19245531" cy="15196234"/>
          </a:xfrm>
        </p:spPr>
        <p:txBody>
          <a:bodyPr anchor="t"/>
          <a:lstStyle>
            <a:lvl1pPr marL="0" indent="0">
              <a:buNone/>
              <a:defRPr sz="9978"/>
            </a:lvl1pPr>
            <a:lvl2pPr marL="1425595" indent="0">
              <a:buNone/>
              <a:defRPr sz="8731"/>
            </a:lvl2pPr>
            <a:lvl3pPr marL="2851191" indent="0">
              <a:buNone/>
              <a:defRPr sz="7483"/>
            </a:lvl3pPr>
            <a:lvl4pPr marL="4276786" indent="0">
              <a:buNone/>
              <a:defRPr sz="6236"/>
            </a:lvl4pPr>
            <a:lvl5pPr marL="5702381" indent="0">
              <a:buNone/>
              <a:defRPr sz="6236"/>
            </a:lvl5pPr>
            <a:lvl6pPr marL="7127977" indent="0">
              <a:buNone/>
              <a:defRPr sz="6236"/>
            </a:lvl6pPr>
            <a:lvl7pPr marL="8553572" indent="0">
              <a:buNone/>
              <a:defRPr sz="6236"/>
            </a:lvl7pPr>
            <a:lvl8pPr marL="9979167" indent="0">
              <a:buNone/>
              <a:defRPr sz="6236"/>
            </a:lvl8pPr>
            <a:lvl9pPr marL="11404763" indent="0">
              <a:buNone/>
              <a:defRPr sz="6236"/>
            </a:lvl9pPr>
          </a:lstStyle>
          <a:p>
            <a:r>
              <a:rPr lang="pt-BR"/>
              <a:t>Clique no ícone para adicionar uma imagem</a:t>
            </a:r>
            <a:endParaRPr lang="en-US" dirty="0"/>
          </a:p>
        </p:txBody>
      </p:sp>
      <p:sp>
        <p:nvSpPr>
          <p:cNvPr id="4" name="Text Placeholder 3"/>
          <p:cNvSpPr>
            <a:spLocks noGrp="1"/>
          </p:cNvSpPr>
          <p:nvPr>
            <p:ph type="body" sz="half" idx="2"/>
          </p:nvPr>
        </p:nvSpPr>
        <p:spPr>
          <a:xfrm>
            <a:off x="2618544" y="6415088"/>
            <a:ext cx="1226110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pt-BR"/>
              <a:t>Editar estilos de texto Mestre</a:t>
            </a:r>
          </a:p>
        </p:txBody>
      </p:sp>
      <p:sp>
        <p:nvSpPr>
          <p:cNvPr id="5" name="Date Placeholder 4"/>
          <p:cNvSpPr>
            <a:spLocks noGrp="1"/>
          </p:cNvSpPr>
          <p:nvPr>
            <p:ph type="dt" sz="half" idx="10"/>
          </p:nvPr>
        </p:nvSpPr>
        <p:spPr/>
        <p:txBody>
          <a:bodyPr/>
          <a:lstStyle/>
          <a:p>
            <a:fld id="{305525E9-F559-4270-B06C-0AD8F3B71CE8}" type="datetimeFigureOut">
              <a:rPr lang="pt-BR" smtClean="0"/>
              <a:t>30/10/2025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9C73C551-0F58-4723-BE2F-1E93F00A8935}" type="slidenum">
              <a:rPr lang="pt-BR" smtClean="0"/>
              <a:t>‹nº›</a:t>
            </a:fld>
            <a:endParaRPr lang="pt-BR"/>
          </a:p>
        </p:txBody>
      </p:sp>
    </p:spTree>
    <p:extLst>
      <p:ext uri="{BB962C8B-B14F-4D97-AF65-F5344CB8AC3E}">
        <p14:creationId xmlns:p14="http://schemas.microsoft.com/office/powerpoint/2010/main" val="1206247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13591" y="1138482"/>
            <a:ext cx="32788682" cy="4133179"/>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613591" y="5692400"/>
            <a:ext cx="32788682" cy="13567714"/>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613591" y="19819454"/>
            <a:ext cx="8553569" cy="1138480"/>
          </a:xfrm>
          <a:prstGeom prst="rect">
            <a:avLst/>
          </a:prstGeom>
        </p:spPr>
        <p:txBody>
          <a:bodyPr vert="horz" lIns="91440" tIns="45720" rIns="91440" bIns="45720" rtlCol="0" anchor="ctr"/>
          <a:lstStyle>
            <a:lvl1pPr algn="l">
              <a:defRPr sz="3742">
                <a:solidFill>
                  <a:schemeClr val="tx1">
                    <a:tint val="75000"/>
                  </a:schemeClr>
                </a:solidFill>
              </a:defRPr>
            </a:lvl1pPr>
          </a:lstStyle>
          <a:p>
            <a:fld id="{305525E9-F559-4270-B06C-0AD8F3B71CE8}" type="datetimeFigureOut">
              <a:rPr lang="pt-BR" smtClean="0"/>
              <a:t>30/10/2025</a:t>
            </a:fld>
            <a:endParaRPr lang="pt-BR"/>
          </a:p>
        </p:txBody>
      </p:sp>
      <p:sp>
        <p:nvSpPr>
          <p:cNvPr id="5" name="Footer Placeholder 4"/>
          <p:cNvSpPr>
            <a:spLocks noGrp="1"/>
          </p:cNvSpPr>
          <p:nvPr>
            <p:ph type="ftr" sz="quarter" idx="3"/>
          </p:nvPr>
        </p:nvSpPr>
        <p:spPr>
          <a:xfrm>
            <a:off x="12592755" y="19819454"/>
            <a:ext cx="12830354" cy="1138480"/>
          </a:xfrm>
          <a:prstGeom prst="rect">
            <a:avLst/>
          </a:prstGeom>
        </p:spPr>
        <p:txBody>
          <a:bodyPr vert="horz" lIns="91440" tIns="45720" rIns="91440" bIns="45720" rtlCol="0" anchor="ctr"/>
          <a:lstStyle>
            <a:lvl1pPr algn="ctr">
              <a:defRPr sz="3742">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26848703" y="19819454"/>
            <a:ext cx="8553569" cy="1138480"/>
          </a:xfrm>
          <a:prstGeom prst="rect">
            <a:avLst/>
          </a:prstGeom>
        </p:spPr>
        <p:txBody>
          <a:bodyPr vert="horz" lIns="91440" tIns="45720" rIns="91440" bIns="45720" rtlCol="0" anchor="ctr"/>
          <a:lstStyle>
            <a:lvl1pPr algn="r">
              <a:defRPr sz="3742">
                <a:solidFill>
                  <a:schemeClr val="tx1">
                    <a:tint val="75000"/>
                  </a:schemeClr>
                </a:solidFill>
              </a:defRPr>
            </a:lvl1pPr>
          </a:lstStyle>
          <a:p>
            <a:fld id="{9C73C551-0F58-4723-BE2F-1E93F00A8935}" type="slidenum">
              <a:rPr lang="pt-BR" smtClean="0"/>
              <a:t>‹nº›</a:t>
            </a:fld>
            <a:endParaRPr lang="pt-BR"/>
          </a:p>
        </p:txBody>
      </p:sp>
    </p:spTree>
    <p:extLst>
      <p:ext uri="{BB962C8B-B14F-4D97-AF65-F5344CB8AC3E}">
        <p14:creationId xmlns:p14="http://schemas.microsoft.com/office/powerpoint/2010/main" val="364118787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id="{9B2E55B7-FB65-4E34-9C41-240C9FB6E2EC}"/>
              </a:ext>
            </a:extLst>
          </p:cNvPr>
          <p:cNvSpPr txBox="1"/>
          <p:nvPr/>
        </p:nvSpPr>
        <p:spPr>
          <a:xfrm>
            <a:off x="4146643" y="2976938"/>
            <a:ext cx="12575394" cy="1631216"/>
          </a:xfrm>
          <a:prstGeom prst="rect">
            <a:avLst/>
          </a:prstGeom>
          <a:noFill/>
        </p:spPr>
        <p:txBody>
          <a:bodyPr wrap="square" rtlCol="0">
            <a:spAutoFit/>
          </a:bodyPr>
          <a:lstStyle/>
          <a:p>
            <a:pPr algn="just"/>
            <a:r>
              <a:rPr lang="pt-BR" sz="10000" b="1" dirty="0">
                <a:solidFill>
                  <a:schemeClr val="bg1">
                    <a:lumMod val="50000"/>
                  </a:schemeClr>
                </a:solidFill>
              </a:rPr>
              <a:t>UFXX</a:t>
            </a:r>
          </a:p>
        </p:txBody>
      </p:sp>
      <p:sp>
        <p:nvSpPr>
          <p:cNvPr id="7" name="CaixaDeTexto 6">
            <a:extLst>
              <a:ext uri="{FF2B5EF4-FFF2-40B4-BE49-F238E27FC236}">
                <a16:creationId xmlns:a16="http://schemas.microsoft.com/office/drawing/2014/main" id="{DA042FFC-E368-41F7-B086-A8CAE2998EE2}"/>
              </a:ext>
            </a:extLst>
          </p:cNvPr>
          <p:cNvSpPr txBox="1"/>
          <p:nvPr/>
        </p:nvSpPr>
        <p:spPr>
          <a:xfrm>
            <a:off x="4190185" y="10874529"/>
            <a:ext cx="12575395" cy="3785652"/>
          </a:xfrm>
          <a:prstGeom prst="rect">
            <a:avLst/>
          </a:prstGeom>
          <a:noFill/>
        </p:spPr>
        <p:txBody>
          <a:bodyPr wrap="square" rtlCol="0">
            <a:spAutoFit/>
          </a:bodyPr>
          <a:lstStyle/>
          <a:p>
            <a:pPr algn="just"/>
            <a:r>
              <a:rPr lang="pt-BR" sz="6000" dirty="0">
                <a:solidFill>
                  <a:schemeClr val="bg1">
                    <a:lumMod val="50000"/>
                  </a:schemeClr>
                </a:solidFill>
              </a:rPr>
              <a:t>Titulo do Trabalho nononno nononononononono nonono nonono nonononono nononono nonono nonononono nononono nono no nono</a:t>
            </a:r>
          </a:p>
        </p:txBody>
      </p:sp>
      <p:sp>
        <p:nvSpPr>
          <p:cNvPr id="8" name="CaixaDeTexto 7">
            <a:extLst>
              <a:ext uri="{FF2B5EF4-FFF2-40B4-BE49-F238E27FC236}">
                <a16:creationId xmlns:a16="http://schemas.microsoft.com/office/drawing/2014/main" id="{BEF57A71-717F-4B26-A3DD-7877C1FFCF37}"/>
              </a:ext>
            </a:extLst>
          </p:cNvPr>
          <p:cNvSpPr txBox="1"/>
          <p:nvPr/>
        </p:nvSpPr>
        <p:spPr>
          <a:xfrm>
            <a:off x="4190188" y="16174513"/>
            <a:ext cx="12606237" cy="3046988"/>
          </a:xfrm>
          <a:prstGeom prst="rect">
            <a:avLst/>
          </a:prstGeom>
          <a:noFill/>
        </p:spPr>
        <p:txBody>
          <a:bodyPr wrap="square" rtlCol="0">
            <a:spAutoFit/>
          </a:bodyPr>
          <a:lstStyle/>
          <a:p>
            <a:pPr algn="just"/>
            <a:r>
              <a:rPr lang="pt-BR" sz="3200" dirty="0">
                <a:solidFill>
                  <a:schemeClr val="bg1">
                    <a:lumMod val="50000"/>
                  </a:schemeClr>
                </a:solidFill>
              </a:rPr>
              <a:t>Autoras(es): Nononono No Nonono, Nononono No Nonononono, Nononono Nono Nonono, Nononono No Nonono, Nononono No Nonononono, Nononono Nono Nonono, Nononono No Nonono, Nononono No Nonononono, Nononono Nono Nonono, Nononono No Nonono, Nononono No Nonononono, Nononono Nono Nonono, Nononono No Nonono, Nononono No Nonononono, Nononono Nono.</a:t>
            </a:r>
          </a:p>
        </p:txBody>
      </p:sp>
      <p:sp>
        <p:nvSpPr>
          <p:cNvPr id="9" name="CaixaDeTexto 8">
            <a:extLst>
              <a:ext uri="{FF2B5EF4-FFF2-40B4-BE49-F238E27FC236}">
                <a16:creationId xmlns:a16="http://schemas.microsoft.com/office/drawing/2014/main" id="{F4E9D79B-2740-4D4A-AB49-24C926814F2A}"/>
              </a:ext>
            </a:extLst>
          </p:cNvPr>
          <p:cNvSpPr txBox="1"/>
          <p:nvPr/>
        </p:nvSpPr>
        <p:spPr>
          <a:xfrm>
            <a:off x="4146643" y="4451953"/>
            <a:ext cx="12575394" cy="830997"/>
          </a:xfrm>
          <a:prstGeom prst="rect">
            <a:avLst/>
          </a:prstGeom>
          <a:noFill/>
        </p:spPr>
        <p:txBody>
          <a:bodyPr wrap="square" rtlCol="0">
            <a:spAutoFit/>
          </a:bodyPr>
          <a:lstStyle/>
          <a:p>
            <a:pPr algn="just"/>
            <a:r>
              <a:rPr lang="pt-BR" sz="4800" b="1" dirty="0">
                <a:solidFill>
                  <a:schemeClr val="bg1">
                    <a:lumMod val="50000"/>
                  </a:schemeClr>
                </a:solidFill>
              </a:rPr>
              <a:t>UNIVERSIDADE FEDERAL NONO NONONONO</a:t>
            </a:r>
          </a:p>
        </p:txBody>
      </p:sp>
      <p:sp>
        <p:nvSpPr>
          <p:cNvPr id="10" name="CaixaDeTexto 9">
            <a:extLst>
              <a:ext uri="{FF2B5EF4-FFF2-40B4-BE49-F238E27FC236}">
                <a16:creationId xmlns:a16="http://schemas.microsoft.com/office/drawing/2014/main" id="{2E0FFA1A-8432-41DA-899D-C3C6C09CAB95}"/>
              </a:ext>
            </a:extLst>
          </p:cNvPr>
          <p:cNvSpPr txBox="1"/>
          <p:nvPr/>
        </p:nvSpPr>
        <p:spPr>
          <a:xfrm>
            <a:off x="4108541" y="7287686"/>
            <a:ext cx="17662887" cy="923330"/>
          </a:xfrm>
          <a:prstGeom prst="rect">
            <a:avLst/>
          </a:prstGeom>
          <a:noFill/>
        </p:spPr>
        <p:txBody>
          <a:bodyPr wrap="square" rtlCol="0">
            <a:spAutoFit/>
          </a:bodyPr>
          <a:lstStyle/>
          <a:p>
            <a:pPr algn="just"/>
            <a:r>
              <a:rPr lang="pt-BR" sz="5400" dirty="0">
                <a:solidFill>
                  <a:schemeClr val="bg1">
                    <a:lumMod val="50000"/>
                  </a:schemeClr>
                </a:solidFill>
              </a:rPr>
              <a:t>Nome do Grupo de 'Pesquisa, de Extensão ou Similar</a:t>
            </a:r>
          </a:p>
        </p:txBody>
      </p:sp>
    </p:spTree>
    <p:extLst>
      <p:ext uri="{BB962C8B-B14F-4D97-AF65-F5344CB8AC3E}">
        <p14:creationId xmlns:p14="http://schemas.microsoft.com/office/powerpoint/2010/main" val="1004224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90C78784-CB9A-4EC3-90DA-2A95935BA2AA}"/>
              </a:ext>
            </a:extLst>
          </p:cNvPr>
          <p:cNvSpPr txBox="1"/>
          <p:nvPr/>
        </p:nvSpPr>
        <p:spPr>
          <a:xfrm>
            <a:off x="5116785" y="673685"/>
            <a:ext cx="18277930" cy="20036254"/>
          </a:xfrm>
          <a:prstGeom prst="rect">
            <a:avLst/>
          </a:prstGeom>
          <a:noFill/>
        </p:spPr>
        <p:txBody>
          <a:bodyPr wrap="square" rtlCol="0">
            <a:spAutoFit/>
          </a:bodyPr>
          <a:lstStyle/>
          <a:p>
            <a:pPr algn="just"/>
            <a:r>
              <a:rPr lang="pt-BR" sz="5400" b="1" dirty="0">
                <a:solidFill>
                  <a:schemeClr val="bg1">
                    <a:lumMod val="50000"/>
                  </a:schemeClr>
                </a:solidFill>
              </a:rPr>
              <a:t>INSTRUÇÕES:</a:t>
            </a:r>
          </a:p>
          <a:p>
            <a:pPr algn="just"/>
            <a:endParaRPr lang="pt-BR" sz="5400" dirty="0">
              <a:solidFill>
                <a:schemeClr val="bg1">
                  <a:lumMod val="50000"/>
                </a:schemeClr>
              </a:solidFill>
            </a:endParaRPr>
          </a:p>
          <a:p>
            <a:pPr algn="just"/>
            <a:r>
              <a:rPr lang="pt-BR" sz="5400" dirty="0">
                <a:solidFill>
                  <a:schemeClr val="bg1">
                    <a:lumMod val="50000"/>
                  </a:schemeClr>
                </a:solidFill>
              </a:rPr>
              <a:t>PREENCHA A FOLHA DE ROSTO (LÂMINA 1) COM OS DADOS DE:</a:t>
            </a:r>
          </a:p>
          <a:p>
            <a:pPr algn="just"/>
            <a:r>
              <a:rPr lang="pt-BR" sz="5400" dirty="0">
                <a:solidFill>
                  <a:schemeClr val="bg1">
                    <a:lumMod val="50000"/>
                  </a:schemeClr>
                </a:solidFill>
              </a:rPr>
              <a:t>SIGLA DA INSTITUIÇÃO (NEGRITO - LETRAS MAIÚSCULAS)</a:t>
            </a:r>
          </a:p>
          <a:p>
            <a:pPr algn="just"/>
            <a:r>
              <a:rPr lang="pt-BR" sz="5400" dirty="0">
                <a:solidFill>
                  <a:schemeClr val="bg1">
                    <a:lumMod val="50000"/>
                  </a:schemeClr>
                </a:solidFill>
              </a:rPr>
              <a:t>NOME COMPLETO DA INSTITUIÇÃO (NEGRITO - LETRAS MAIÚSCULAS)</a:t>
            </a:r>
          </a:p>
          <a:p>
            <a:pPr algn="just"/>
            <a:r>
              <a:rPr lang="pt-BR" sz="5400" dirty="0">
                <a:solidFill>
                  <a:schemeClr val="bg1">
                    <a:lumMod val="50000"/>
                  </a:schemeClr>
                </a:solidFill>
              </a:rPr>
              <a:t>NOME DO GRUPO DE PESQUISA, EXTENSÃO, OU SIMILAR (LETRAS MAIÚSCULAS)</a:t>
            </a:r>
          </a:p>
          <a:p>
            <a:pPr algn="just"/>
            <a:endParaRPr lang="pt-BR" sz="5400" dirty="0">
              <a:solidFill>
                <a:schemeClr val="bg1">
                  <a:lumMod val="50000"/>
                </a:schemeClr>
              </a:solidFill>
            </a:endParaRPr>
          </a:p>
          <a:p>
            <a:pPr algn="just"/>
            <a:r>
              <a:rPr lang="pt-BR" sz="5400" dirty="0">
                <a:solidFill>
                  <a:schemeClr val="bg1">
                    <a:lumMod val="50000"/>
                  </a:schemeClr>
                </a:solidFill>
              </a:rPr>
              <a:t>Título do trabalho (Primeira letra maiúscula e demais minúsculas – nomes próprios com primeiras letras maiúsculas)</a:t>
            </a:r>
          </a:p>
          <a:p>
            <a:pPr algn="just"/>
            <a:endParaRPr lang="pt-BR" sz="5400" dirty="0">
              <a:solidFill>
                <a:schemeClr val="bg1">
                  <a:lumMod val="50000"/>
                </a:schemeClr>
              </a:solidFill>
            </a:endParaRPr>
          </a:p>
          <a:p>
            <a:pPr algn="just"/>
            <a:r>
              <a:rPr lang="pt-BR" sz="5400" dirty="0">
                <a:solidFill>
                  <a:schemeClr val="bg1">
                    <a:lumMod val="50000"/>
                  </a:schemeClr>
                </a:solidFill>
              </a:rPr>
              <a:t>Autoras/es: (Primeiras letras dos nomes próprios maiúsculas)</a:t>
            </a:r>
          </a:p>
          <a:p>
            <a:pPr algn="just"/>
            <a:endParaRPr lang="pt-BR" sz="5400" dirty="0">
              <a:solidFill>
                <a:schemeClr val="bg1">
                  <a:lumMod val="50000"/>
                </a:schemeClr>
              </a:solidFill>
            </a:endParaRPr>
          </a:p>
          <a:p>
            <a:pPr algn="just"/>
            <a:r>
              <a:rPr lang="pt-BR" sz="5400" dirty="0">
                <a:solidFill>
                  <a:schemeClr val="bg1">
                    <a:lumMod val="50000"/>
                  </a:schemeClr>
                </a:solidFill>
              </a:rPr>
              <a:t>PROCURE RESPEITAR OS ALINHAMENTOS SUGERIDOS NA FOLHA DE ROSTO PARA INSERÇÃO DOS TEXTOS E EM ESPECIAL O LIMITE INFERIOR DOS AUTORES ALINHADO COM A PARTE SUPERIOR DO LOGOTIPO DA ANPARQ.</a:t>
            </a:r>
          </a:p>
          <a:p>
            <a:pPr algn="just"/>
            <a:endParaRPr lang="pt-BR" sz="5400" dirty="0">
              <a:solidFill>
                <a:schemeClr val="bg1">
                  <a:lumMod val="50000"/>
                </a:schemeClr>
              </a:solidFill>
            </a:endParaRPr>
          </a:p>
          <a:p>
            <a:pPr algn="just"/>
            <a:r>
              <a:rPr lang="pt-BR" sz="5400" b="1" dirty="0">
                <a:solidFill>
                  <a:schemeClr val="bg1">
                    <a:lumMod val="50000"/>
                  </a:schemeClr>
                </a:solidFill>
              </a:rPr>
              <a:t>UTILIZE AS CINCO LÂMINAS</a:t>
            </a:r>
            <a:r>
              <a:rPr lang="pt-BR" sz="5400" dirty="0">
                <a:solidFill>
                  <a:schemeClr val="bg1">
                    <a:lumMod val="50000"/>
                  </a:schemeClr>
                </a:solidFill>
              </a:rPr>
              <a:t> APÓS A FOLHA DE ROSTO PARA APRESENTAR O TRABALHO EVITANDO TEXTOS LONGOS. INSTALE AS FIGURAS DE FORMA LIVRE COM LEGENDAS E FONTES.</a:t>
            </a:r>
          </a:p>
          <a:p>
            <a:pPr algn="just"/>
            <a:endParaRPr lang="pt-BR" sz="5400" dirty="0">
              <a:solidFill>
                <a:schemeClr val="bg1">
                  <a:lumMod val="50000"/>
                </a:schemeClr>
              </a:solidFill>
            </a:endParaRPr>
          </a:p>
          <a:p>
            <a:pPr algn="just"/>
            <a:r>
              <a:rPr lang="pt-BR" sz="5400" b="1" dirty="0">
                <a:solidFill>
                  <a:schemeClr val="bg1">
                    <a:lumMod val="50000"/>
                  </a:schemeClr>
                </a:solidFill>
              </a:rPr>
              <a:t>ESTE TEXTO ORIENTATIVO DEVE SER APAGADO.</a:t>
            </a:r>
          </a:p>
        </p:txBody>
      </p:sp>
    </p:spTree>
    <p:extLst>
      <p:ext uri="{BB962C8B-B14F-4D97-AF65-F5344CB8AC3E}">
        <p14:creationId xmlns:p14="http://schemas.microsoft.com/office/powerpoint/2010/main" val="3884650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27342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5628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4947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3057333"/>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188</TotalTime>
  <Words>238</Words>
  <Application>Microsoft Office PowerPoint</Application>
  <PresentationFormat>Personalizar</PresentationFormat>
  <Paragraphs>21</Paragraphs>
  <Slides>6</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6</vt:i4>
      </vt:variant>
    </vt:vector>
  </HeadingPairs>
  <TitlesOfParts>
    <vt:vector size="10" baseType="lpstr">
      <vt:lpstr>Arial</vt:lpstr>
      <vt:lpstr>Calibri</vt:lpstr>
      <vt:lpstr>Calibri Light</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Vera Santana Luz</dc:creator>
  <cp:lastModifiedBy>Rodrigo Espinha Baeta</cp:lastModifiedBy>
  <cp:revision>32</cp:revision>
  <dcterms:created xsi:type="dcterms:W3CDTF">2024-08-10T18:53:14Z</dcterms:created>
  <dcterms:modified xsi:type="dcterms:W3CDTF">2025-10-30T11:06:20Z</dcterms:modified>
</cp:coreProperties>
</file>